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70" r:id="rId14"/>
    <p:sldId id="267" r:id="rId15"/>
    <p:sldId id="269" r:id="rId16"/>
    <p:sldId id="268" r:id="rId17"/>
  </p:sldIdLst>
  <p:sldSz cx="10680700" cy="7556500"/>
  <p:notesSz cx="6858000" cy="9144000"/>
  <p:embeddedFontLst>
    <p:embeddedFont>
      <p:font typeface="Cambria Math" panose="02040503050406030204" pitchFamily="18"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80">
          <p15:clr>
            <a:srgbClr val="000000"/>
          </p15:clr>
        </p15:guide>
        <p15:guide id="2" pos="3364">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434" y="78"/>
      </p:cViewPr>
      <p:guideLst>
        <p:guide orient="horz" pos="2380"/>
        <p:guide pos="33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0a436c769_0_1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d0a436c769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Surowce naturalne dla stworzonej implementacji zdają się nie mieć zależności. Wyniki wskazują jednak na relatywnie nieopłacalne inwestycje z uwagi na spore ryzyko, przy niskiej stopie zwrotu. Rozstrzelenie wyników nie tylko na granicy może wynikać ze słabego uwarunkowania macierzy V</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0a436c769_0_2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0a436c769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Zarówno indeksy giełdowe jak i walutowe zdają się być inwestycją z dobrą stopą zwrotu przy relatywnie w stosunku do surowców i kryptowalut mniejszym poziomie ryzyka.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0a436c769_0_2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0a436c769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Zarówno indeksy giełdowe jak i walutowe zdają się być inwestycją z dobrą stopą zwrotu przy relatywnie w stosunku do surowców i kryptowalut mniejszym poziomie ryzyka.</a:t>
            </a:r>
            <a:endParaRPr/>
          </a:p>
        </p:txBody>
      </p:sp>
    </p:spTree>
    <p:extLst>
      <p:ext uri="{BB962C8B-B14F-4D97-AF65-F5344CB8AC3E}">
        <p14:creationId xmlns:p14="http://schemas.microsoft.com/office/powerpoint/2010/main" val="766578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0a436c769_0_3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0a436c769_0_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Celem zbadania zbieżności implementacji stworzono wykresy przebiegu zmian wartości alleli podczas każdej iteracji. Jak widać, rozwiązanie w tym wypadku stabilizuje się w okolicy 30 iteracji.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0a436c769_0_3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0a436c769_0_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Celem zbadania zbieżności implementacji stworzono wykresy przebiegu zmian wartości alleli podczas każdej iteracji. Jak widać, rozwiązanie w tym wypadku stabilizuje się w okolicy 30 iteracji.</a:t>
            </a:r>
            <a:endParaRPr/>
          </a:p>
        </p:txBody>
      </p:sp>
    </p:spTree>
    <p:extLst>
      <p:ext uri="{BB962C8B-B14F-4D97-AF65-F5344CB8AC3E}">
        <p14:creationId xmlns:p14="http://schemas.microsoft.com/office/powerpoint/2010/main" val="999958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0a436c769_0_4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0a436c769_0_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b8b352ff55_0_4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b8b352ff55_0_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Głównym celem projektu była optymalizacja portfolio inwestycyjnego z użyciem algorytmu genetycznego.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0acc03bf2_0_1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0acc03bf2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Innymi słowy zadanie polegało na wyznaczeniu tak zwanej efektywnej granicy (z angielskiego efficient frontier), która wyznacza maksymalny możliwy zysk dla najniższego ryzyka oraz najniższe ryzyko dla danego zysku i optymalizację funkcji według wybranego modelu portfolio.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0acc03bf2_0_2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0acc03bf2_0_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Zbiory danych postanowiliśmy zebrać z czterech osobnych kategorii: kryptowalut, kursów walutowych w odniesieniu do dolara, indeksów giełdowych oraz rynku surowców. Każdy z nich rozpatrywany był osobno, zaś każda kategoria miała od 4 do 5 elementów. Z kolei każdy z nich był zbiorem cen akcji z dniowym odstępem sięgającym do roku 2012. W końcowym etapie uzyskane dane poddaliśmy procesowi data cleaningu, aby usunąć z danych rekordy niekompletne oraz zastosowaliśmy postprocessing celem dopasowania danych do wejść algorytmu.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0acc03bf2_0_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0acc03bf2_0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Jako model odniesienia wybrany został nieco uproszczony Model Markovitza, który zakłada maksymalizację poniższej funkcji.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0acc03bf2_0_4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0acc03bf2_0_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Chromosom oraz osobnik dla naszej implementacji oznaczają ten sam obiekt z uwagi na fakt, że optymalizacja portfolio odbywała się w izolacji dla każdej kategorii z osobna. Geny każdego chromosomu reprezentowały odsetek środków przeznaczonych na dane dobro, na przykład na BitCoina dla optymalizacji kryptowalut. Ta normalizacja jest ważną częścią działania naszej implementacji. Proces selekcji został zrealizowany za pomocą metody koła ruletki, natomiast krzyżowanie wykonano poprzez maskowanie na parach osobników przy zachowaniu 50% szans na wybór danego genu. Wyjściowy osobnik podlega normalizacji wektora. Osobniki dodatkowo mają pewną szansę mutacji (domyślnie 10%). Każdy gen wybranego osobnika ma 50% szansy na niewielki przyrost, lub spadek wartości, po czym, oczywiście, następuje normalizacja werkora chromosomu.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0acc03bf2_0_5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0acc03bf2_0_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Po znalezieniu optymalnego portfolio dla pewnego przyjętego poziomu ryzyka (lambda), następuje mapowanie wyniku na płaszczyźnie zwrot-ryzyko według wartości wyliczonych z przedstawionego równania.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0acc03bf2_0_5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0acc03bf2_0_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Na kolejnych slajdach zaprezentowane są wyniki obliczeń dla wszystkich analizowanych zbiorów danych. Dla handlu kryptowalutami można dojść do wniosku, że pomimo iż inwestycje mogą okazać się bardzo opłacalne, to są jednocześnie bardzo ryzykowne, co znajduje potwierdzenie w rzeczywistości.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0acc03bf2_0_4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0acc03bf2_0_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45700" rIns="91425" bIns="45700"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28663" y="1884363"/>
            <a:ext cx="9212262" cy="314325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a:off x="728663" y="5056188"/>
            <a:ext cx="9212262" cy="16541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a:off x="735013" y="2011363"/>
            <a:ext cx="9210675"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01687" y="671512"/>
            <a:ext cx="9085262" cy="1260475"/>
          </a:xfrm>
          <a:prstGeom prst="rect">
            <a:avLst/>
          </a:prstGeom>
          <a:noFill/>
          <a:ln>
            <a:noFill/>
          </a:ln>
        </p:spPr>
        <p:txBody>
          <a:bodyPr spcFirstLastPara="1" wrap="square" lIns="52125" tIns="52125" rIns="5212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4"/>
          <p:cNvSpPr txBox="1">
            <a:spLocks noGrp="1"/>
          </p:cNvSpPr>
          <p:nvPr>
            <p:ph type="body" idx="1"/>
          </p:nvPr>
        </p:nvSpPr>
        <p:spPr>
          <a:xfrm>
            <a:off x="801687" y="2184400"/>
            <a:ext cx="9085262" cy="4538662"/>
          </a:xfrm>
          <a:prstGeom prst="rect">
            <a:avLst/>
          </a:prstGeom>
          <a:noFill/>
          <a:ln>
            <a:noFill/>
          </a:ln>
        </p:spPr>
        <p:txBody>
          <a:bodyPr spcFirstLastPara="1" wrap="square" lIns="52125" tIns="52125" rIns="52125" bIns="52125" anchor="t" anchorCtr="0">
            <a:noAutofit/>
          </a:bodyPr>
          <a:lstStyle>
            <a:lvl1pPr marL="457200" lvl="0" indent="-342900" algn="l">
              <a:spcBef>
                <a:spcPts val="800"/>
              </a:spcBef>
              <a:spcAft>
                <a:spcPts val="0"/>
              </a:spcAft>
              <a:buClr>
                <a:srgbClr val="000000"/>
              </a:buClr>
              <a:buSzPts val="1800"/>
              <a:buChar char="»"/>
              <a:defRPr/>
            </a:lvl1pPr>
            <a:lvl2pPr marL="914400" lvl="1" indent="-342900" algn="l">
              <a:spcBef>
                <a:spcPts val="800"/>
              </a:spcBef>
              <a:spcAft>
                <a:spcPts val="0"/>
              </a:spcAft>
              <a:buClr>
                <a:srgbClr val="000000"/>
              </a:buClr>
              <a:buSzPts val="1800"/>
              <a:buChar char="–"/>
              <a:defRPr/>
            </a:lvl2pPr>
            <a:lvl3pPr marL="1371600" lvl="2" indent="-342900" algn="l">
              <a:spcBef>
                <a:spcPts val="800"/>
              </a:spcBef>
              <a:spcAft>
                <a:spcPts val="0"/>
              </a:spcAft>
              <a:buClr>
                <a:srgbClr val="000000"/>
              </a:buClr>
              <a:buSzPts val="1800"/>
              <a:buChar char="•"/>
              <a:defRPr/>
            </a:lvl3pPr>
            <a:lvl4pPr marL="1828800" lvl="3" indent="-342900" algn="l">
              <a:spcBef>
                <a:spcPts val="800"/>
              </a:spcBef>
              <a:spcAft>
                <a:spcPts val="0"/>
              </a:spcAft>
              <a:buClr>
                <a:srgbClr val="000000"/>
              </a:buClr>
              <a:buSzPts val="1800"/>
              <a:buChar char="–"/>
              <a:defRPr/>
            </a:lvl4pPr>
            <a:lvl5pPr marL="2286000" lvl="4" indent="-342900" algn="l">
              <a:spcBef>
                <a:spcPts val="8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4"/>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01687" y="671512"/>
            <a:ext cx="9085262" cy="1260475"/>
          </a:xfrm>
          <a:prstGeom prst="rect">
            <a:avLst/>
          </a:prstGeom>
          <a:noFill/>
          <a:ln>
            <a:noFill/>
          </a:ln>
        </p:spPr>
        <p:txBody>
          <a:bodyPr spcFirstLastPara="1" wrap="square" lIns="52125" tIns="52125" rIns="5212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8" name="Google Shape;68;p16"/>
          <p:cNvSpPr txBox="1">
            <a:spLocks noGrp="1"/>
          </p:cNvSpPr>
          <p:nvPr>
            <p:ph type="body" idx="1"/>
          </p:nvPr>
        </p:nvSpPr>
        <p:spPr>
          <a:xfrm rot="5400000">
            <a:off x="3074987" y="-88900"/>
            <a:ext cx="4538662" cy="9085262"/>
          </a:xfrm>
          <a:prstGeom prst="rect">
            <a:avLst/>
          </a:prstGeom>
          <a:noFill/>
          <a:ln>
            <a:noFill/>
          </a:ln>
        </p:spPr>
        <p:txBody>
          <a:bodyPr spcFirstLastPara="1" wrap="square" lIns="52125" tIns="52125" rIns="52125" bIns="52125" anchor="t" anchorCtr="0">
            <a:noAutofit/>
          </a:bodyPr>
          <a:lstStyle>
            <a:lvl1pPr marL="457200" lvl="0" indent="-342900" algn="l">
              <a:spcBef>
                <a:spcPts val="800"/>
              </a:spcBef>
              <a:spcAft>
                <a:spcPts val="0"/>
              </a:spcAft>
              <a:buClr>
                <a:srgbClr val="000000"/>
              </a:buClr>
              <a:buSzPts val="1800"/>
              <a:buChar char="»"/>
              <a:defRPr/>
            </a:lvl1pPr>
            <a:lvl2pPr marL="914400" lvl="1" indent="-342900" algn="l">
              <a:spcBef>
                <a:spcPts val="800"/>
              </a:spcBef>
              <a:spcAft>
                <a:spcPts val="0"/>
              </a:spcAft>
              <a:buClr>
                <a:srgbClr val="000000"/>
              </a:buClr>
              <a:buSzPts val="1800"/>
              <a:buChar char="–"/>
              <a:defRPr/>
            </a:lvl2pPr>
            <a:lvl3pPr marL="1371600" lvl="2" indent="-342900" algn="l">
              <a:spcBef>
                <a:spcPts val="800"/>
              </a:spcBef>
              <a:spcAft>
                <a:spcPts val="0"/>
              </a:spcAft>
              <a:buClr>
                <a:srgbClr val="000000"/>
              </a:buClr>
              <a:buSzPts val="1800"/>
              <a:buChar char="•"/>
              <a:defRPr/>
            </a:lvl3pPr>
            <a:lvl4pPr marL="1828800" lvl="3" indent="-342900" algn="l">
              <a:spcBef>
                <a:spcPts val="800"/>
              </a:spcBef>
              <a:spcAft>
                <a:spcPts val="0"/>
              </a:spcAft>
              <a:buClr>
                <a:srgbClr val="000000"/>
              </a:buClr>
              <a:buSzPts val="1800"/>
              <a:buChar char="–"/>
              <a:defRPr/>
            </a:lvl4pPr>
            <a:lvl5pPr marL="2286000" lvl="4" indent="-342900" algn="l">
              <a:spcBef>
                <a:spcPts val="8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6"/>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735013" y="503238"/>
            <a:ext cx="3444875" cy="1763712"/>
          </a:xfrm>
          <a:prstGeom prst="rect">
            <a:avLst/>
          </a:prstGeom>
          <a:noFill/>
          <a:ln>
            <a:noFill/>
          </a:ln>
        </p:spPr>
        <p:txBody>
          <a:bodyPr spcFirstLastPara="1" wrap="square" lIns="52125" tIns="52125" rIns="52125" bIns="52125"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2" name="Google Shape;72;p17"/>
          <p:cNvSpPr>
            <a:spLocks noGrp="1"/>
          </p:cNvSpPr>
          <p:nvPr>
            <p:ph type="pic" idx="2"/>
          </p:nvPr>
        </p:nvSpPr>
        <p:spPr>
          <a:xfrm>
            <a:off x="4540250" y="1087438"/>
            <a:ext cx="5407025" cy="5370512"/>
          </a:xfrm>
          <a:prstGeom prst="rect">
            <a:avLst/>
          </a:prstGeom>
          <a:noFill/>
          <a:ln>
            <a:noFill/>
          </a:ln>
        </p:spPr>
        <p:txBody>
          <a:bodyPr spcFirstLastPara="1" wrap="square" lIns="52125" tIns="52125" rIns="52125" bIns="52125"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3" name="Google Shape;73;p17"/>
          <p:cNvSpPr txBox="1">
            <a:spLocks noGrp="1"/>
          </p:cNvSpPr>
          <p:nvPr>
            <p:ph type="body" idx="1"/>
          </p:nvPr>
        </p:nvSpPr>
        <p:spPr>
          <a:xfrm>
            <a:off x="735013" y="2266950"/>
            <a:ext cx="3444875" cy="4200525"/>
          </a:xfrm>
          <a:prstGeom prst="rect">
            <a:avLst/>
          </a:prstGeom>
          <a:noFill/>
          <a:ln>
            <a:noFill/>
          </a:ln>
        </p:spPr>
        <p:txBody>
          <a:bodyPr spcFirstLastPara="1" wrap="square" lIns="52125" tIns="52125" rIns="52125" bIns="52125" anchor="t" anchorCtr="0">
            <a:noAutofit/>
          </a:bodyPr>
          <a:lstStyle>
            <a:lvl1pPr marL="457200" lvl="0" indent="-228600" algn="l">
              <a:spcBef>
                <a:spcPts val="800"/>
              </a:spcBef>
              <a:spcAft>
                <a:spcPts val="0"/>
              </a:spcAft>
              <a:buClr>
                <a:srgbClr val="000000"/>
              </a:buClr>
              <a:buSzPts val="1600"/>
              <a:buFont typeface="Arial"/>
              <a:buNone/>
              <a:defRPr sz="1600"/>
            </a:lvl1pPr>
            <a:lvl2pPr marL="914400" lvl="1" indent="-228600" algn="l">
              <a:spcBef>
                <a:spcPts val="800"/>
              </a:spcBef>
              <a:spcAft>
                <a:spcPts val="0"/>
              </a:spcAft>
              <a:buClr>
                <a:srgbClr val="000000"/>
              </a:buClr>
              <a:buSzPts val="1400"/>
              <a:buFont typeface="Arial"/>
              <a:buNone/>
              <a:defRPr sz="1400"/>
            </a:lvl2pPr>
            <a:lvl3pPr marL="1371600" lvl="2" indent="-228600" algn="l">
              <a:spcBef>
                <a:spcPts val="800"/>
              </a:spcBef>
              <a:spcAft>
                <a:spcPts val="0"/>
              </a:spcAft>
              <a:buClr>
                <a:srgbClr val="000000"/>
              </a:buClr>
              <a:buSzPts val="1200"/>
              <a:buFont typeface="Arial"/>
              <a:buNone/>
              <a:defRPr sz="1200"/>
            </a:lvl3pPr>
            <a:lvl4pPr marL="1828800" lvl="3" indent="-228600" algn="l">
              <a:spcBef>
                <a:spcPts val="800"/>
              </a:spcBef>
              <a:spcAft>
                <a:spcPts val="0"/>
              </a:spcAft>
              <a:buClr>
                <a:srgbClr val="000000"/>
              </a:buClr>
              <a:buSzPts val="1000"/>
              <a:buFont typeface="Arial"/>
              <a:buNone/>
              <a:defRPr sz="1000"/>
            </a:lvl4pPr>
            <a:lvl5pPr marL="2286000" lvl="4" indent="-228600" algn="l">
              <a:spcBef>
                <a:spcPts val="800"/>
              </a:spcBef>
              <a:spcAft>
                <a:spcPts val="0"/>
              </a:spcAft>
              <a:buClr>
                <a:srgbClr val="000000"/>
              </a:buClr>
              <a:buSzPts val="1000"/>
              <a:buFont typeface="Arial"/>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7"/>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735013" y="503238"/>
            <a:ext cx="3444875" cy="1763712"/>
          </a:xfrm>
          <a:prstGeom prst="rect">
            <a:avLst/>
          </a:prstGeom>
          <a:noFill/>
          <a:ln>
            <a:noFill/>
          </a:ln>
        </p:spPr>
        <p:txBody>
          <a:bodyPr spcFirstLastPara="1" wrap="square" lIns="52125" tIns="52125" rIns="52125" bIns="52125"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7" name="Google Shape;77;p18"/>
          <p:cNvSpPr txBox="1">
            <a:spLocks noGrp="1"/>
          </p:cNvSpPr>
          <p:nvPr>
            <p:ph type="body" idx="1"/>
          </p:nvPr>
        </p:nvSpPr>
        <p:spPr>
          <a:xfrm>
            <a:off x="4540250" y="1087438"/>
            <a:ext cx="5407025" cy="5370512"/>
          </a:xfrm>
          <a:prstGeom prst="rect">
            <a:avLst/>
          </a:prstGeom>
          <a:noFill/>
          <a:ln>
            <a:noFill/>
          </a:ln>
        </p:spPr>
        <p:txBody>
          <a:bodyPr spcFirstLastPara="1" wrap="square" lIns="52125" tIns="52125" rIns="52125" bIns="52125" anchor="t" anchorCtr="0">
            <a:noAutofit/>
          </a:bodyPr>
          <a:lstStyle>
            <a:lvl1pPr marL="457200" lvl="0" indent="-431800" algn="l">
              <a:spcBef>
                <a:spcPts val="800"/>
              </a:spcBef>
              <a:spcAft>
                <a:spcPts val="0"/>
              </a:spcAft>
              <a:buClr>
                <a:srgbClr val="000000"/>
              </a:buClr>
              <a:buSzPts val="3200"/>
              <a:buFont typeface="Arial"/>
              <a:buChar char="»"/>
              <a:defRPr sz="3200"/>
            </a:lvl1pPr>
            <a:lvl2pPr marL="914400" lvl="1" indent="-406400" algn="l">
              <a:spcBef>
                <a:spcPts val="800"/>
              </a:spcBef>
              <a:spcAft>
                <a:spcPts val="0"/>
              </a:spcAft>
              <a:buClr>
                <a:srgbClr val="000000"/>
              </a:buClr>
              <a:buSzPts val="2800"/>
              <a:buFont typeface="Arial"/>
              <a:buChar char="–"/>
              <a:defRPr sz="2800"/>
            </a:lvl2pPr>
            <a:lvl3pPr marL="1371600" lvl="2" indent="-381000" algn="l">
              <a:spcBef>
                <a:spcPts val="800"/>
              </a:spcBef>
              <a:spcAft>
                <a:spcPts val="0"/>
              </a:spcAft>
              <a:buClr>
                <a:srgbClr val="000000"/>
              </a:buClr>
              <a:buSzPts val="2400"/>
              <a:buFont typeface="Arial"/>
              <a:buChar char="•"/>
              <a:defRPr sz="2400"/>
            </a:lvl3pPr>
            <a:lvl4pPr marL="1828800" lvl="3" indent="-355600" algn="l">
              <a:spcBef>
                <a:spcPts val="800"/>
              </a:spcBef>
              <a:spcAft>
                <a:spcPts val="0"/>
              </a:spcAft>
              <a:buClr>
                <a:srgbClr val="000000"/>
              </a:buClr>
              <a:buSzPts val="2000"/>
              <a:buFont typeface="Arial"/>
              <a:buChar char="–"/>
              <a:defRPr sz="2000"/>
            </a:lvl4pPr>
            <a:lvl5pPr marL="2286000" lvl="4" indent="-355600" algn="l">
              <a:spcBef>
                <a:spcPts val="800"/>
              </a:spcBef>
              <a:spcAft>
                <a:spcPts val="0"/>
              </a:spcAft>
              <a:buClr>
                <a:srgbClr val="000000"/>
              </a:buClr>
              <a:buSzPts val="2000"/>
              <a:buFont typeface="Arial"/>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8" name="Google Shape;78;p18"/>
          <p:cNvSpPr txBox="1">
            <a:spLocks noGrp="1"/>
          </p:cNvSpPr>
          <p:nvPr>
            <p:ph type="body" idx="2"/>
          </p:nvPr>
        </p:nvSpPr>
        <p:spPr>
          <a:xfrm>
            <a:off x="735013" y="2266950"/>
            <a:ext cx="3444875" cy="4200525"/>
          </a:xfrm>
          <a:prstGeom prst="rect">
            <a:avLst/>
          </a:prstGeom>
          <a:noFill/>
          <a:ln>
            <a:noFill/>
          </a:ln>
        </p:spPr>
        <p:txBody>
          <a:bodyPr spcFirstLastPara="1" wrap="square" lIns="52125" tIns="52125" rIns="52125" bIns="52125" anchor="t" anchorCtr="0">
            <a:noAutofit/>
          </a:bodyPr>
          <a:lstStyle>
            <a:lvl1pPr marL="457200" lvl="0" indent="-228600" algn="l">
              <a:spcBef>
                <a:spcPts val="800"/>
              </a:spcBef>
              <a:spcAft>
                <a:spcPts val="0"/>
              </a:spcAft>
              <a:buClr>
                <a:srgbClr val="000000"/>
              </a:buClr>
              <a:buSzPts val="1600"/>
              <a:buFont typeface="Arial"/>
              <a:buNone/>
              <a:defRPr sz="1600"/>
            </a:lvl1pPr>
            <a:lvl2pPr marL="914400" lvl="1" indent="-228600" algn="l">
              <a:spcBef>
                <a:spcPts val="800"/>
              </a:spcBef>
              <a:spcAft>
                <a:spcPts val="0"/>
              </a:spcAft>
              <a:buClr>
                <a:srgbClr val="000000"/>
              </a:buClr>
              <a:buSzPts val="1400"/>
              <a:buFont typeface="Arial"/>
              <a:buNone/>
              <a:defRPr sz="1400"/>
            </a:lvl2pPr>
            <a:lvl3pPr marL="1371600" lvl="2" indent="-228600" algn="l">
              <a:spcBef>
                <a:spcPts val="800"/>
              </a:spcBef>
              <a:spcAft>
                <a:spcPts val="0"/>
              </a:spcAft>
              <a:buClr>
                <a:srgbClr val="000000"/>
              </a:buClr>
              <a:buSzPts val="1200"/>
              <a:buFont typeface="Arial"/>
              <a:buNone/>
              <a:defRPr sz="1200"/>
            </a:lvl3pPr>
            <a:lvl4pPr marL="1828800" lvl="3" indent="-228600" algn="l">
              <a:spcBef>
                <a:spcPts val="800"/>
              </a:spcBef>
              <a:spcAft>
                <a:spcPts val="0"/>
              </a:spcAft>
              <a:buClr>
                <a:srgbClr val="000000"/>
              </a:buClr>
              <a:buSzPts val="1000"/>
              <a:buFont typeface="Arial"/>
              <a:buNone/>
              <a:defRPr sz="1000"/>
            </a:lvl4pPr>
            <a:lvl5pPr marL="2286000" lvl="4" indent="-228600" algn="l">
              <a:spcBef>
                <a:spcPts val="800"/>
              </a:spcBef>
              <a:spcAft>
                <a:spcPts val="0"/>
              </a:spcAft>
              <a:buClr>
                <a:srgbClr val="000000"/>
              </a:buClr>
              <a:buSzPts val="1000"/>
              <a:buFont typeface="Arial"/>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18"/>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80"/>
        <p:cNvGrpSpPr/>
        <p:nvPr/>
      </p:nvGrpSpPr>
      <p:grpSpPr>
        <a:xfrm>
          <a:off x="0" y="0"/>
          <a:ext cx="0" cy="0"/>
          <a:chOff x="0" y="0"/>
          <a:chExt cx="0" cy="0"/>
        </a:xfrm>
      </p:grpSpPr>
      <p:sp>
        <p:nvSpPr>
          <p:cNvPr id="81" name="Google Shape;81;p19"/>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801687" y="671512"/>
            <a:ext cx="9085262" cy="1260475"/>
          </a:xfrm>
          <a:prstGeom prst="rect">
            <a:avLst/>
          </a:prstGeom>
          <a:noFill/>
          <a:ln>
            <a:noFill/>
          </a:ln>
        </p:spPr>
        <p:txBody>
          <a:bodyPr spcFirstLastPara="1" wrap="square" lIns="52125" tIns="52125" rIns="5212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4" name="Google Shape;84;p20"/>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735013" y="401638"/>
            <a:ext cx="9212262" cy="1460500"/>
          </a:xfrm>
          <a:prstGeom prst="rect">
            <a:avLst/>
          </a:prstGeom>
          <a:noFill/>
          <a:ln>
            <a:noFill/>
          </a:ln>
        </p:spPr>
        <p:txBody>
          <a:bodyPr spcFirstLastPara="1" wrap="square" lIns="52125" tIns="52125" rIns="5212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7" name="Google Shape;87;p21"/>
          <p:cNvSpPr txBox="1">
            <a:spLocks noGrp="1"/>
          </p:cNvSpPr>
          <p:nvPr>
            <p:ph type="body" idx="1"/>
          </p:nvPr>
        </p:nvSpPr>
        <p:spPr>
          <a:xfrm>
            <a:off x="735013" y="1852613"/>
            <a:ext cx="4519612" cy="908050"/>
          </a:xfrm>
          <a:prstGeom prst="rect">
            <a:avLst/>
          </a:prstGeom>
          <a:noFill/>
          <a:ln>
            <a:noFill/>
          </a:ln>
        </p:spPr>
        <p:txBody>
          <a:bodyPr spcFirstLastPara="1" wrap="square" lIns="52125" tIns="52125" rIns="52125" bIns="52125" anchor="b" anchorCtr="0">
            <a:noAutofit/>
          </a:bodyPr>
          <a:lstStyle>
            <a:lvl1pPr marL="457200" lvl="0" indent="-228600" algn="l">
              <a:spcBef>
                <a:spcPts val="800"/>
              </a:spcBef>
              <a:spcAft>
                <a:spcPts val="0"/>
              </a:spcAft>
              <a:buClr>
                <a:srgbClr val="000000"/>
              </a:buClr>
              <a:buSzPts val="2400"/>
              <a:buFont typeface="Arial"/>
              <a:buNone/>
              <a:defRPr sz="2400" b="1"/>
            </a:lvl1pPr>
            <a:lvl2pPr marL="914400" lvl="1" indent="-228600" algn="l">
              <a:spcBef>
                <a:spcPts val="800"/>
              </a:spcBef>
              <a:spcAft>
                <a:spcPts val="0"/>
              </a:spcAft>
              <a:buClr>
                <a:srgbClr val="000000"/>
              </a:buClr>
              <a:buSzPts val="2000"/>
              <a:buFont typeface="Arial"/>
              <a:buNone/>
              <a:defRPr sz="2000" b="1"/>
            </a:lvl2pPr>
            <a:lvl3pPr marL="1371600" lvl="2" indent="-228600" algn="l">
              <a:spcBef>
                <a:spcPts val="800"/>
              </a:spcBef>
              <a:spcAft>
                <a:spcPts val="0"/>
              </a:spcAft>
              <a:buClr>
                <a:srgbClr val="000000"/>
              </a:buClr>
              <a:buSzPts val="1800"/>
              <a:buFont typeface="Arial"/>
              <a:buNone/>
              <a:defRPr sz="1800" b="1"/>
            </a:lvl3pPr>
            <a:lvl4pPr marL="1828800" lvl="3" indent="-228600" algn="l">
              <a:spcBef>
                <a:spcPts val="800"/>
              </a:spcBef>
              <a:spcAft>
                <a:spcPts val="0"/>
              </a:spcAft>
              <a:buClr>
                <a:srgbClr val="000000"/>
              </a:buClr>
              <a:buSzPts val="1600"/>
              <a:buFont typeface="Arial"/>
              <a:buNone/>
              <a:defRPr sz="1600" b="1"/>
            </a:lvl4pPr>
            <a:lvl5pPr marL="2286000" lvl="4" indent="-228600" algn="l">
              <a:spcBef>
                <a:spcPts val="800"/>
              </a:spcBef>
              <a:spcAft>
                <a:spcPts val="0"/>
              </a:spcAft>
              <a:buClr>
                <a:srgbClr val="000000"/>
              </a:buClr>
              <a:buSzPts val="1600"/>
              <a:buFont typeface="Arial"/>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8" name="Google Shape;88;p21"/>
          <p:cNvSpPr txBox="1">
            <a:spLocks noGrp="1"/>
          </p:cNvSpPr>
          <p:nvPr>
            <p:ph type="body" idx="2"/>
          </p:nvPr>
        </p:nvSpPr>
        <p:spPr>
          <a:xfrm>
            <a:off x="735013" y="2760663"/>
            <a:ext cx="4519612" cy="4059237"/>
          </a:xfrm>
          <a:prstGeom prst="rect">
            <a:avLst/>
          </a:prstGeom>
          <a:noFill/>
          <a:ln>
            <a:noFill/>
          </a:ln>
        </p:spPr>
        <p:txBody>
          <a:bodyPr spcFirstLastPara="1" wrap="square" lIns="52125" tIns="52125" rIns="52125" bIns="52125" anchor="t" anchorCtr="0">
            <a:noAutofit/>
          </a:bodyPr>
          <a:lstStyle>
            <a:lvl1pPr marL="457200" lvl="0" indent="-342900" algn="l">
              <a:spcBef>
                <a:spcPts val="800"/>
              </a:spcBef>
              <a:spcAft>
                <a:spcPts val="0"/>
              </a:spcAft>
              <a:buClr>
                <a:srgbClr val="000000"/>
              </a:buClr>
              <a:buSzPts val="1800"/>
              <a:buChar char="»"/>
              <a:defRPr/>
            </a:lvl1pPr>
            <a:lvl2pPr marL="914400" lvl="1" indent="-342900" algn="l">
              <a:spcBef>
                <a:spcPts val="800"/>
              </a:spcBef>
              <a:spcAft>
                <a:spcPts val="0"/>
              </a:spcAft>
              <a:buClr>
                <a:srgbClr val="000000"/>
              </a:buClr>
              <a:buSzPts val="1800"/>
              <a:buChar char="–"/>
              <a:defRPr/>
            </a:lvl2pPr>
            <a:lvl3pPr marL="1371600" lvl="2" indent="-342900" algn="l">
              <a:spcBef>
                <a:spcPts val="800"/>
              </a:spcBef>
              <a:spcAft>
                <a:spcPts val="0"/>
              </a:spcAft>
              <a:buClr>
                <a:srgbClr val="000000"/>
              </a:buClr>
              <a:buSzPts val="1800"/>
              <a:buChar char="•"/>
              <a:defRPr/>
            </a:lvl3pPr>
            <a:lvl4pPr marL="1828800" lvl="3" indent="-342900" algn="l">
              <a:spcBef>
                <a:spcPts val="800"/>
              </a:spcBef>
              <a:spcAft>
                <a:spcPts val="0"/>
              </a:spcAft>
              <a:buClr>
                <a:srgbClr val="000000"/>
              </a:buClr>
              <a:buSzPts val="1800"/>
              <a:buChar char="–"/>
              <a:defRPr/>
            </a:lvl4pPr>
            <a:lvl5pPr marL="2286000" lvl="4" indent="-342900" algn="l">
              <a:spcBef>
                <a:spcPts val="8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1"/>
          <p:cNvSpPr txBox="1">
            <a:spLocks noGrp="1"/>
          </p:cNvSpPr>
          <p:nvPr>
            <p:ph type="body" idx="3"/>
          </p:nvPr>
        </p:nvSpPr>
        <p:spPr>
          <a:xfrm>
            <a:off x="5407025" y="1852613"/>
            <a:ext cx="4540250" cy="908050"/>
          </a:xfrm>
          <a:prstGeom prst="rect">
            <a:avLst/>
          </a:prstGeom>
          <a:noFill/>
          <a:ln>
            <a:noFill/>
          </a:ln>
        </p:spPr>
        <p:txBody>
          <a:bodyPr spcFirstLastPara="1" wrap="square" lIns="52125" tIns="52125" rIns="52125" bIns="52125" anchor="b" anchorCtr="0">
            <a:noAutofit/>
          </a:bodyPr>
          <a:lstStyle>
            <a:lvl1pPr marL="457200" lvl="0" indent="-228600" algn="l">
              <a:spcBef>
                <a:spcPts val="800"/>
              </a:spcBef>
              <a:spcAft>
                <a:spcPts val="0"/>
              </a:spcAft>
              <a:buClr>
                <a:srgbClr val="000000"/>
              </a:buClr>
              <a:buSzPts val="2400"/>
              <a:buFont typeface="Arial"/>
              <a:buNone/>
              <a:defRPr sz="2400" b="1"/>
            </a:lvl1pPr>
            <a:lvl2pPr marL="914400" lvl="1" indent="-228600" algn="l">
              <a:spcBef>
                <a:spcPts val="800"/>
              </a:spcBef>
              <a:spcAft>
                <a:spcPts val="0"/>
              </a:spcAft>
              <a:buClr>
                <a:srgbClr val="000000"/>
              </a:buClr>
              <a:buSzPts val="2000"/>
              <a:buFont typeface="Arial"/>
              <a:buNone/>
              <a:defRPr sz="2000" b="1"/>
            </a:lvl2pPr>
            <a:lvl3pPr marL="1371600" lvl="2" indent="-228600" algn="l">
              <a:spcBef>
                <a:spcPts val="800"/>
              </a:spcBef>
              <a:spcAft>
                <a:spcPts val="0"/>
              </a:spcAft>
              <a:buClr>
                <a:srgbClr val="000000"/>
              </a:buClr>
              <a:buSzPts val="1800"/>
              <a:buFont typeface="Arial"/>
              <a:buNone/>
              <a:defRPr sz="1800" b="1"/>
            </a:lvl3pPr>
            <a:lvl4pPr marL="1828800" lvl="3" indent="-228600" algn="l">
              <a:spcBef>
                <a:spcPts val="800"/>
              </a:spcBef>
              <a:spcAft>
                <a:spcPts val="0"/>
              </a:spcAft>
              <a:buClr>
                <a:srgbClr val="000000"/>
              </a:buClr>
              <a:buSzPts val="1600"/>
              <a:buFont typeface="Arial"/>
              <a:buNone/>
              <a:defRPr sz="1600" b="1"/>
            </a:lvl4pPr>
            <a:lvl5pPr marL="2286000" lvl="4" indent="-228600" algn="l">
              <a:spcBef>
                <a:spcPts val="800"/>
              </a:spcBef>
              <a:spcAft>
                <a:spcPts val="0"/>
              </a:spcAft>
              <a:buClr>
                <a:srgbClr val="000000"/>
              </a:buClr>
              <a:buSzPts val="1600"/>
              <a:buFont typeface="Arial"/>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0" name="Google Shape;90;p21"/>
          <p:cNvSpPr txBox="1">
            <a:spLocks noGrp="1"/>
          </p:cNvSpPr>
          <p:nvPr>
            <p:ph type="body" idx="4"/>
          </p:nvPr>
        </p:nvSpPr>
        <p:spPr>
          <a:xfrm>
            <a:off x="5407025" y="2760663"/>
            <a:ext cx="4540250" cy="4059237"/>
          </a:xfrm>
          <a:prstGeom prst="rect">
            <a:avLst/>
          </a:prstGeom>
          <a:noFill/>
          <a:ln>
            <a:noFill/>
          </a:ln>
        </p:spPr>
        <p:txBody>
          <a:bodyPr spcFirstLastPara="1" wrap="square" lIns="52125" tIns="52125" rIns="52125" bIns="52125" anchor="t" anchorCtr="0">
            <a:noAutofit/>
          </a:bodyPr>
          <a:lstStyle>
            <a:lvl1pPr marL="457200" lvl="0" indent="-342900" algn="l">
              <a:spcBef>
                <a:spcPts val="800"/>
              </a:spcBef>
              <a:spcAft>
                <a:spcPts val="0"/>
              </a:spcAft>
              <a:buClr>
                <a:srgbClr val="000000"/>
              </a:buClr>
              <a:buSzPts val="1800"/>
              <a:buChar char="»"/>
              <a:defRPr/>
            </a:lvl1pPr>
            <a:lvl2pPr marL="914400" lvl="1" indent="-342900" algn="l">
              <a:spcBef>
                <a:spcPts val="800"/>
              </a:spcBef>
              <a:spcAft>
                <a:spcPts val="0"/>
              </a:spcAft>
              <a:buClr>
                <a:srgbClr val="000000"/>
              </a:buClr>
              <a:buSzPts val="1800"/>
              <a:buChar char="–"/>
              <a:defRPr/>
            </a:lvl2pPr>
            <a:lvl3pPr marL="1371600" lvl="2" indent="-342900" algn="l">
              <a:spcBef>
                <a:spcPts val="800"/>
              </a:spcBef>
              <a:spcAft>
                <a:spcPts val="0"/>
              </a:spcAft>
              <a:buClr>
                <a:srgbClr val="000000"/>
              </a:buClr>
              <a:buSzPts val="1800"/>
              <a:buChar char="•"/>
              <a:defRPr/>
            </a:lvl3pPr>
            <a:lvl4pPr marL="1828800" lvl="3" indent="-342900" algn="l">
              <a:spcBef>
                <a:spcPts val="800"/>
              </a:spcBef>
              <a:spcAft>
                <a:spcPts val="0"/>
              </a:spcAft>
              <a:buClr>
                <a:srgbClr val="000000"/>
              </a:buClr>
              <a:buSzPts val="1800"/>
              <a:buChar char="–"/>
              <a:defRPr/>
            </a:lvl4pPr>
            <a:lvl5pPr marL="2286000" lvl="4" indent="-342900" algn="l">
              <a:spcBef>
                <a:spcPts val="8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1"/>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801687" y="671512"/>
            <a:ext cx="9085262" cy="1260475"/>
          </a:xfrm>
          <a:prstGeom prst="rect">
            <a:avLst/>
          </a:prstGeom>
          <a:noFill/>
          <a:ln>
            <a:noFill/>
          </a:ln>
        </p:spPr>
        <p:txBody>
          <a:bodyPr spcFirstLastPara="1" wrap="square" lIns="52125" tIns="52125" rIns="5212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lvl1pPr marL="457200" lvl="0" indent="-342900" algn="l">
              <a:spcBef>
                <a:spcPts val="800"/>
              </a:spcBef>
              <a:spcAft>
                <a:spcPts val="0"/>
              </a:spcAft>
              <a:buClr>
                <a:srgbClr val="000000"/>
              </a:buClr>
              <a:buSzPts val="1800"/>
              <a:buChar char="»"/>
              <a:defRPr/>
            </a:lvl1pPr>
            <a:lvl2pPr marL="914400" lvl="1" indent="-342900" algn="l">
              <a:spcBef>
                <a:spcPts val="800"/>
              </a:spcBef>
              <a:spcAft>
                <a:spcPts val="0"/>
              </a:spcAft>
              <a:buClr>
                <a:srgbClr val="000000"/>
              </a:buClr>
              <a:buSzPts val="1800"/>
              <a:buChar char="–"/>
              <a:defRPr/>
            </a:lvl2pPr>
            <a:lvl3pPr marL="1371600" lvl="2" indent="-342900" algn="l">
              <a:spcBef>
                <a:spcPts val="800"/>
              </a:spcBef>
              <a:spcAft>
                <a:spcPts val="0"/>
              </a:spcAft>
              <a:buClr>
                <a:srgbClr val="000000"/>
              </a:buClr>
              <a:buSzPts val="1800"/>
              <a:buChar char="•"/>
              <a:defRPr/>
            </a:lvl3pPr>
            <a:lvl4pPr marL="1828800" lvl="3" indent="-342900" algn="l">
              <a:spcBef>
                <a:spcPts val="800"/>
              </a:spcBef>
              <a:spcAft>
                <a:spcPts val="0"/>
              </a:spcAft>
              <a:buClr>
                <a:srgbClr val="000000"/>
              </a:buClr>
              <a:buSzPts val="1800"/>
              <a:buChar char="–"/>
              <a:defRPr/>
            </a:lvl4pPr>
            <a:lvl5pPr marL="2286000" lvl="4" indent="-342900" algn="l">
              <a:spcBef>
                <a:spcPts val="8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22"/>
          <p:cNvSpPr txBox="1">
            <a:spLocks noGrp="1"/>
          </p:cNvSpPr>
          <p:nvPr>
            <p:ph type="body" idx="2"/>
          </p:nvPr>
        </p:nvSpPr>
        <p:spPr>
          <a:xfrm>
            <a:off x="5419725" y="2184400"/>
            <a:ext cx="4467225" cy="4538663"/>
          </a:xfrm>
          <a:prstGeom prst="rect">
            <a:avLst/>
          </a:prstGeom>
          <a:noFill/>
          <a:ln>
            <a:noFill/>
          </a:ln>
        </p:spPr>
        <p:txBody>
          <a:bodyPr spcFirstLastPara="1" wrap="square" lIns="52125" tIns="52125" rIns="52125" bIns="52125" anchor="t" anchorCtr="0">
            <a:noAutofit/>
          </a:bodyPr>
          <a:lstStyle>
            <a:lvl1pPr marL="457200" lvl="0" indent="-342900" algn="l">
              <a:spcBef>
                <a:spcPts val="800"/>
              </a:spcBef>
              <a:spcAft>
                <a:spcPts val="0"/>
              </a:spcAft>
              <a:buClr>
                <a:srgbClr val="000000"/>
              </a:buClr>
              <a:buSzPts val="1800"/>
              <a:buChar char="»"/>
              <a:defRPr/>
            </a:lvl1pPr>
            <a:lvl2pPr marL="914400" lvl="1" indent="-342900" algn="l">
              <a:spcBef>
                <a:spcPts val="800"/>
              </a:spcBef>
              <a:spcAft>
                <a:spcPts val="0"/>
              </a:spcAft>
              <a:buClr>
                <a:srgbClr val="000000"/>
              </a:buClr>
              <a:buSzPts val="1800"/>
              <a:buChar char="–"/>
              <a:defRPr/>
            </a:lvl2pPr>
            <a:lvl3pPr marL="1371600" lvl="2" indent="-342900" algn="l">
              <a:spcBef>
                <a:spcPts val="800"/>
              </a:spcBef>
              <a:spcAft>
                <a:spcPts val="0"/>
              </a:spcAft>
              <a:buClr>
                <a:srgbClr val="000000"/>
              </a:buClr>
              <a:buSzPts val="1800"/>
              <a:buChar char="•"/>
              <a:defRPr/>
            </a:lvl3pPr>
            <a:lvl4pPr marL="1828800" lvl="3" indent="-342900" algn="l">
              <a:spcBef>
                <a:spcPts val="800"/>
              </a:spcBef>
              <a:spcAft>
                <a:spcPts val="0"/>
              </a:spcAft>
              <a:buClr>
                <a:srgbClr val="000000"/>
              </a:buClr>
              <a:buSzPts val="1800"/>
              <a:buChar char="–"/>
              <a:defRPr/>
            </a:lvl4pPr>
            <a:lvl5pPr marL="2286000" lvl="4" indent="-342900" algn="l">
              <a:spcBef>
                <a:spcPts val="8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22"/>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rot="5400000">
            <a:off x="5592763" y="2452688"/>
            <a:ext cx="6403975" cy="23018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728663" y="1884363"/>
            <a:ext cx="9212262" cy="3143250"/>
          </a:xfrm>
          <a:prstGeom prst="rect">
            <a:avLst/>
          </a:prstGeom>
          <a:noFill/>
          <a:ln>
            <a:noFill/>
          </a:ln>
        </p:spPr>
        <p:txBody>
          <a:bodyPr spcFirstLastPara="1" wrap="square" lIns="52125" tIns="52125" rIns="52125" bIns="52125"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9" name="Google Shape;99;p23"/>
          <p:cNvSpPr txBox="1">
            <a:spLocks noGrp="1"/>
          </p:cNvSpPr>
          <p:nvPr>
            <p:ph type="body" idx="1"/>
          </p:nvPr>
        </p:nvSpPr>
        <p:spPr>
          <a:xfrm>
            <a:off x="728663" y="5056188"/>
            <a:ext cx="9212262" cy="1654175"/>
          </a:xfrm>
          <a:prstGeom prst="rect">
            <a:avLst/>
          </a:prstGeom>
          <a:noFill/>
          <a:ln>
            <a:noFill/>
          </a:ln>
        </p:spPr>
        <p:txBody>
          <a:bodyPr spcFirstLastPara="1" wrap="square" lIns="52125" tIns="52125" rIns="52125" bIns="52125" anchor="t" anchorCtr="0">
            <a:noAutofit/>
          </a:bodyPr>
          <a:lstStyle>
            <a:lvl1pPr marL="457200" lvl="0" indent="-228600" algn="l">
              <a:spcBef>
                <a:spcPts val="800"/>
              </a:spcBef>
              <a:spcAft>
                <a:spcPts val="0"/>
              </a:spcAft>
              <a:buClr>
                <a:srgbClr val="000000"/>
              </a:buClr>
              <a:buSzPts val="2400"/>
              <a:buFont typeface="Arial"/>
              <a:buNone/>
              <a:defRPr sz="2400"/>
            </a:lvl1pPr>
            <a:lvl2pPr marL="914400" lvl="1" indent="-228600" algn="l">
              <a:spcBef>
                <a:spcPts val="800"/>
              </a:spcBef>
              <a:spcAft>
                <a:spcPts val="0"/>
              </a:spcAft>
              <a:buClr>
                <a:srgbClr val="000000"/>
              </a:buClr>
              <a:buSzPts val="2000"/>
              <a:buFont typeface="Arial"/>
              <a:buNone/>
              <a:defRPr sz="2000"/>
            </a:lvl2pPr>
            <a:lvl3pPr marL="1371600" lvl="2" indent="-228600" algn="l">
              <a:spcBef>
                <a:spcPts val="800"/>
              </a:spcBef>
              <a:spcAft>
                <a:spcPts val="0"/>
              </a:spcAft>
              <a:buClr>
                <a:srgbClr val="000000"/>
              </a:buClr>
              <a:buSzPts val="1800"/>
              <a:buFont typeface="Arial"/>
              <a:buNone/>
              <a:defRPr sz="1800"/>
            </a:lvl3pPr>
            <a:lvl4pPr marL="1828800" lvl="3" indent="-228600" algn="l">
              <a:spcBef>
                <a:spcPts val="800"/>
              </a:spcBef>
              <a:spcAft>
                <a:spcPts val="0"/>
              </a:spcAft>
              <a:buClr>
                <a:srgbClr val="000000"/>
              </a:buClr>
              <a:buSzPts val="1600"/>
              <a:buFont typeface="Arial"/>
              <a:buNone/>
              <a:defRPr sz="1600"/>
            </a:lvl4pPr>
            <a:lvl5pPr marL="2286000" lvl="4" indent="-228600" algn="l">
              <a:spcBef>
                <a:spcPts val="800"/>
              </a:spcBef>
              <a:spcAft>
                <a:spcPts val="0"/>
              </a:spcAft>
              <a:buClr>
                <a:srgbClr val="000000"/>
              </a:buClr>
              <a:buSzPts val="1600"/>
              <a:buFont typeface="Arial"/>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100" name="Google Shape;100;p23"/>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335088" y="1236663"/>
            <a:ext cx="8010525" cy="2630487"/>
          </a:xfrm>
          <a:prstGeom prst="rect">
            <a:avLst/>
          </a:prstGeom>
          <a:noFill/>
          <a:ln>
            <a:noFill/>
          </a:ln>
        </p:spPr>
        <p:txBody>
          <a:bodyPr spcFirstLastPara="1" wrap="square" lIns="52125" tIns="52125" rIns="52125" bIns="52125"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3" name="Google Shape;103;p24"/>
          <p:cNvSpPr txBox="1">
            <a:spLocks noGrp="1"/>
          </p:cNvSpPr>
          <p:nvPr>
            <p:ph type="subTitle" idx="1"/>
          </p:nvPr>
        </p:nvSpPr>
        <p:spPr>
          <a:xfrm>
            <a:off x="1335088" y="3968750"/>
            <a:ext cx="8010525" cy="1824038"/>
          </a:xfrm>
          <a:prstGeom prst="rect">
            <a:avLst/>
          </a:prstGeom>
          <a:noFill/>
          <a:ln>
            <a:noFill/>
          </a:ln>
        </p:spPr>
        <p:txBody>
          <a:bodyPr spcFirstLastPara="1" wrap="square" lIns="52125" tIns="52125" rIns="52125" bIns="52125" anchor="t" anchorCtr="0">
            <a:noAutofit/>
          </a:bodyPr>
          <a:lstStyle>
            <a:lvl1pPr lvl="0" algn="ctr">
              <a:spcBef>
                <a:spcPts val="800"/>
              </a:spcBef>
              <a:spcAft>
                <a:spcPts val="0"/>
              </a:spcAft>
              <a:buClr>
                <a:srgbClr val="000000"/>
              </a:buClr>
              <a:buSzPts val="2400"/>
              <a:buFont typeface="Arial"/>
              <a:buNone/>
              <a:defRPr sz="2400"/>
            </a:lvl1pPr>
            <a:lvl2pPr lvl="1" algn="ctr">
              <a:spcBef>
                <a:spcPts val="800"/>
              </a:spcBef>
              <a:spcAft>
                <a:spcPts val="0"/>
              </a:spcAft>
              <a:buClr>
                <a:srgbClr val="000000"/>
              </a:buClr>
              <a:buSzPts val="2000"/>
              <a:buFont typeface="Arial"/>
              <a:buNone/>
              <a:defRPr sz="2000"/>
            </a:lvl2pPr>
            <a:lvl3pPr lvl="2" algn="ctr">
              <a:spcBef>
                <a:spcPts val="800"/>
              </a:spcBef>
              <a:spcAft>
                <a:spcPts val="0"/>
              </a:spcAft>
              <a:buClr>
                <a:srgbClr val="000000"/>
              </a:buClr>
              <a:buSzPts val="1800"/>
              <a:buFont typeface="Arial"/>
              <a:buNone/>
              <a:defRPr sz="1800"/>
            </a:lvl3pPr>
            <a:lvl4pPr lvl="3" algn="ctr">
              <a:spcBef>
                <a:spcPts val="800"/>
              </a:spcBef>
              <a:spcAft>
                <a:spcPts val="0"/>
              </a:spcAft>
              <a:buClr>
                <a:srgbClr val="000000"/>
              </a:buClr>
              <a:buSzPts val="1600"/>
              <a:buFont typeface="Arial"/>
              <a:buNone/>
              <a:defRPr sz="1600"/>
            </a:lvl4pPr>
            <a:lvl5pPr lvl="4" algn="ctr">
              <a:spcBef>
                <a:spcPts val="800"/>
              </a:spcBef>
              <a:spcAft>
                <a:spcPts val="0"/>
              </a:spcAft>
              <a:buClr>
                <a:srgbClr val="000000"/>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4" name="Google Shape;104;p24"/>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 name="Google Shape;17;p4"/>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35013" y="503238"/>
            <a:ext cx="3444875" cy="176371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1" name="Google Shape;21;p5"/>
          <p:cNvSpPr>
            <a:spLocks noGrp="1"/>
          </p:cNvSpPr>
          <p:nvPr>
            <p:ph type="pic" idx="2"/>
          </p:nvPr>
        </p:nvSpPr>
        <p:spPr>
          <a:xfrm>
            <a:off x="4540250" y="1087438"/>
            <a:ext cx="5407025" cy="5370512"/>
          </a:xfrm>
          <a:prstGeom prst="rect">
            <a:avLst/>
          </a:prstGeom>
          <a:noFill/>
          <a:ln>
            <a:noFill/>
          </a:ln>
        </p:spPr>
        <p:txBody>
          <a:bodyPr spcFirstLastPara="1" wrap="square" lIns="91425" tIns="45700" rIns="91425" bIns="45700"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2" name="Google Shape;22;p5"/>
          <p:cNvSpPr txBox="1">
            <a:spLocks noGrp="1"/>
          </p:cNvSpPr>
          <p:nvPr>
            <p:ph type="body" idx="1"/>
          </p:nvPr>
        </p:nvSpPr>
        <p:spPr>
          <a:xfrm>
            <a:off x="735013" y="2266950"/>
            <a:ext cx="3444875" cy="4200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3" name="Google Shape;23;p5"/>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35013" y="503238"/>
            <a:ext cx="3444875" cy="176371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6" name="Google Shape;26;p6"/>
          <p:cNvSpPr txBox="1">
            <a:spLocks noGrp="1"/>
          </p:cNvSpPr>
          <p:nvPr>
            <p:ph type="body" idx="1"/>
          </p:nvPr>
        </p:nvSpPr>
        <p:spPr>
          <a:xfrm>
            <a:off x="4540250" y="1087438"/>
            <a:ext cx="5407025" cy="537051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 name="Google Shape;27;p6"/>
          <p:cNvSpPr txBox="1">
            <a:spLocks noGrp="1"/>
          </p:cNvSpPr>
          <p:nvPr>
            <p:ph type="body" idx="2"/>
          </p:nvPr>
        </p:nvSpPr>
        <p:spPr>
          <a:xfrm>
            <a:off x="735013" y="2266950"/>
            <a:ext cx="3444875" cy="4200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8" name="Google Shape;28;p6"/>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3" name="Google Shape;33;p8"/>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735013" y="401638"/>
            <a:ext cx="9212262"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6" name="Google Shape;36;p9"/>
          <p:cNvSpPr txBox="1">
            <a:spLocks noGrp="1"/>
          </p:cNvSpPr>
          <p:nvPr>
            <p:ph type="body" idx="1"/>
          </p:nvPr>
        </p:nvSpPr>
        <p:spPr>
          <a:xfrm>
            <a:off x="735013" y="1852613"/>
            <a:ext cx="4519612" cy="9080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 name="Google Shape;37;p9"/>
          <p:cNvSpPr txBox="1">
            <a:spLocks noGrp="1"/>
          </p:cNvSpPr>
          <p:nvPr>
            <p:ph type="body" idx="2"/>
          </p:nvPr>
        </p:nvSpPr>
        <p:spPr>
          <a:xfrm>
            <a:off x="735013" y="2760663"/>
            <a:ext cx="4519612" cy="4059237"/>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8" name="Google Shape;38;p9"/>
          <p:cNvSpPr txBox="1">
            <a:spLocks noGrp="1"/>
          </p:cNvSpPr>
          <p:nvPr>
            <p:ph type="body" idx="3"/>
          </p:nvPr>
        </p:nvSpPr>
        <p:spPr>
          <a:xfrm>
            <a:off x="5407025" y="1852613"/>
            <a:ext cx="4540250" cy="9080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4"/>
          </p:nvPr>
        </p:nvSpPr>
        <p:spPr>
          <a:xfrm>
            <a:off x="5407025" y="2760663"/>
            <a:ext cx="4540250" cy="4059237"/>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txBox="1">
            <a:spLocks noGrp="1"/>
          </p:cNvSpPr>
          <p:nvPr>
            <p:ph type="body" idx="1"/>
          </p:nvPr>
        </p:nvSpPr>
        <p:spPr>
          <a:xfrm>
            <a:off x="735013" y="2011363"/>
            <a:ext cx="4529137"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2"/>
          </p:nvPr>
        </p:nvSpPr>
        <p:spPr>
          <a:xfrm>
            <a:off x="5416550" y="2011363"/>
            <a:ext cx="4529138"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7" y="671512"/>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7" y="2184400"/>
            <a:ext cx="9085262" cy="4538662"/>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2" y="6891337"/>
            <a:ext cx="344487" cy="325437"/>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p:nvPr/>
        </p:nvSpPr>
        <p:spPr>
          <a:xfrm>
            <a:off x="1905000" y="3657600"/>
            <a:ext cx="7139400" cy="5793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000">
                <a:latin typeface="Times New Roman"/>
                <a:ea typeface="Times New Roman"/>
                <a:cs typeface="Times New Roman"/>
                <a:sym typeface="Times New Roman"/>
              </a:rPr>
              <a:t>Głębokie Uczenie i Inteligencja Obliczeniowa</a:t>
            </a:r>
            <a:endParaRPr sz="3000">
              <a:solidFill>
                <a:srgbClr val="66666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r>
              <a:rPr lang="en-US" sz="2800" b="1">
                <a:solidFill>
                  <a:srgbClr val="666666"/>
                </a:solidFill>
                <a:latin typeface="Times New Roman"/>
                <a:ea typeface="Times New Roman"/>
                <a:cs typeface="Times New Roman"/>
                <a:sym typeface="Times New Roman"/>
              </a:rPr>
              <a:t>Projekt Optymalizacji Portfolio Finansowego</a:t>
            </a:r>
            <a:endParaRPr sz="1000" b="1">
              <a:solidFill>
                <a:srgbClr val="666666"/>
              </a:solidFill>
              <a:latin typeface="Times New Roman"/>
              <a:ea typeface="Times New Roman"/>
              <a:cs typeface="Times New Roman"/>
              <a:sym typeface="Times New Roman"/>
            </a:endParaRPr>
          </a:p>
        </p:txBody>
      </p:sp>
      <p:sp>
        <p:nvSpPr>
          <p:cNvPr id="110" name="Google Shape;110;p25"/>
          <p:cNvSpPr txBox="1"/>
          <p:nvPr/>
        </p:nvSpPr>
        <p:spPr>
          <a:xfrm>
            <a:off x="1905000" y="6621150"/>
            <a:ext cx="1129200" cy="3366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808080"/>
              </a:buClr>
              <a:buSzPts val="1600"/>
              <a:buFont typeface="Arial"/>
              <a:buNone/>
            </a:pPr>
            <a:r>
              <a:rPr lang="en-US" sz="1600">
                <a:solidFill>
                  <a:srgbClr val="808080"/>
                </a:solidFill>
              </a:rPr>
              <a:t>14.04.2021</a:t>
            </a:r>
            <a:endParaRPr/>
          </a:p>
        </p:txBody>
      </p:sp>
      <p:sp>
        <p:nvSpPr>
          <p:cNvPr id="111" name="Google Shape;111;p25"/>
          <p:cNvSpPr txBox="1"/>
          <p:nvPr/>
        </p:nvSpPr>
        <p:spPr>
          <a:xfrm>
            <a:off x="7237350" y="5672525"/>
            <a:ext cx="2501700" cy="1285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808080"/>
              </a:buClr>
              <a:buSzPts val="1600"/>
              <a:buFont typeface="Arial"/>
              <a:buNone/>
            </a:pPr>
            <a:r>
              <a:rPr lang="en-US" sz="2000"/>
              <a:t>Dawid Karolewski</a:t>
            </a:r>
            <a:endParaRPr sz="2000"/>
          </a:p>
          <a:p>
            <a:pPr marL="0" marR="0" lvl="0" indent="0" algn="l" rtl="0">
              <a:lnSpc>
                <a:spcPct val="100000"/>
              </a:lnSpc>
              <a:spcBef>
                <a:spcPts val="0"/>
              </a:spcBef>
              <a:spcAft>
                <a:spcPts val="0"/>
              </a:spcAft>
              <a:buClr>
                <a:srgbClr val="808080"/>
              </a:buClr>
              <a:buSzPts val="1600"/>
              <a:buFont typeface="Arial"/>
              <a:buNone/>
            </a:pPr>
            <a:r>
              <a:rPr lang="en-US" sz="2000"/>
              <a:t>Filip Frey</a:t>
            </a:r>
            <a:endParaRPr sz="2000"/>
          </a:p>
          <a:p>
            <a:pPr marL="0" marR="0" lvl="0" indent="0" algn="l" rtl="0">
              <a:lnSpc>
                <a:spcPct val="100000"/>
              </a:lnSpc>
              <a:spcBef>
                <a:spcPts val="0"/>
              </a:spcBef>
              <a:spcAft>
                <a:spcPts val="0"/>
              </a:spcAft>
              <a:buClr>
                <a:srgbClr val="808080"/>
              </a:buClr>
              <a:buSzPts val="1600"/>
              <a:buFont typeface="Arial"/>
              <a:buNone/>
            </a:pPr>
            <a:r>
              <a:rPr lang="en-US" sz="2000"/>
              <a:t>Bartłomiej Klocek</a:t>
            </a:r>
            <a:endParaRPr sz="2000"/>
          </a:p>
          <a:p>
            <a:pPr marL="0" marR="0" lvl="0" indent="0" algn="l" rtl="0">
              <a:lnSpc>
                <a:spcPct val="100000"/>
              </a:lnSpc>
              <a:spcBef>
                <a:spcPts val="0"/>
              </a:spcBef>
              <a:spcAft>
                <a:spcPts val="0"/>
              </a:spcAft>
              <a:buClr>
                <a:srgbClr val="808080"/>
              </a:buClr>
              <a:buSzPts val="1600"/>
              <a:buFont typeface="Arial"/>
              <a:buNone/>
            </a:pPr>
            <a:r>
              <a:rPr lang="en-US" sz="2000"/>
              <a:t>Hubert Szwast</a:t>
            </a:r>
            <a:endParaRPr sz="2000"/>
          </a:p>
          <a:p>
            <a:pPr marL="0" marR="0" lvl="0" indent="0" algn="l" rtl="0">
              <a:lnSpc>
                <a:spcPct val="100000"/>
              </a:lnSpc>
              <a:spcBef>
                <a:spcPts val="0"/>
              </a:spcBef>
              <a:spcAft>
                <a:spcPts val="0"/>
              </a:spcAft>
              <a:buClr>
                <a:srgbClr val="808080"/>
              </a:buClr>
              <a:buSzPts val="1600"/>
              <a:buFont typeface="Arial"/>
              <a:buNone/>
            </a:pP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4"/>
          <p:cNvSpPr txBox="1"/>
          <p:nvPr/>
        </p:nvSpPr>
        <p:spPr>
          <a:xfrm>
            <a:off x="1799475" y="885525"/>
            <a:ext cx="6289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solidFill>
                  <a:schemeClr val="dk1"/>
                </a:solidFill>
                <a:latin typeface="Times New Roman"/>
                <a:ea typeface="Times New Roman"/>
                <a:cs typeface="Times New Roman"/>
                <a:sym typeface="Times New Roman"/>
              </a:rPr>
              <a:t>Efektywna granica - surowce naturalne</a:t>
            </a:r>
            <a:endParaRPr sz="2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p:txBody>
      </p:sp>
      <p:sp>
        <p:nvSpPr>
          <p:cNvPr id="176" name="Google Shape;176;p34"/>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77" name="Google Shape;177;p34"/>
          <p:cNvPicPr preferRelativeResize="0"/>
          <p:nvPr/>
        </p:nvPicPr>
        <p:blipFill>
          <a:blip r:embed="rId3">
            <a:alphaModFix/>
          </a:blip>
          <a:stretch>
            <a:fillRect/>
          </a:stretch>
        </p:blipFill>
        <p:spPr>
          <a:xfrm>
            <a:off x="1010624" y="1580825"/>
            <a:ext cx="6084275" cy="4538450"/>
          </a:xfrm>
          <a:prstGeom prst="rect">
            <a:avLst/>
          </a:prstGeom>
          <a:noFill/>
          <a:ln>
            <a:noFill/>
          </a:ln>
        </p:spPr>
      </p:pic>
      <p:pic>
        <p:nvPicPr>
          <p:cNvPr id="178" name="Google Shape;178;p34"/>
          <p:cNvPicPr preferRelativeResize="0"/>
          <p:nvPr/>
        </p:nvPicPr>
        <p:blipFill>
          <a:blip r:embed="rId4">
            <a:alphaModFix/>
          </a:blip>
          <a:stretch>
            <a:fillRect/>
          </a:stretch>
        </p:blipFill>
        <p:spPr>
          <a:xfrm>
            <a:off x="5761404" y="3567554"/>
            <a:ext cx="4391375" cy="3715775"/>
          </a:xfrm>
          <a:prstGeom prst="rect">
            <a:avLst/>
          </a:prstGeom>
          <a:noFill/>
          <a:ln>
            <a:noFill/>
          </a:ln>
        </p:spPr>
      </p:pic>
      <p:sp>
        <p:nvSpPr>
          <p:cNvPr id="179" name="Google Shape;179;p34"/>
          <p:cNvSpPr txBox="1"/>
          <p:nvPr/>
        </p:nvSpPr>
        <p:spPr>
          <a:xfrm>
            <a:off x="4408375" y="6961825"/>
            <a:ext cx="57444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900"/>
              <a:t>Felix Roudier Portfolio Optimization and Genetic Algorithms Master’s Thesis Department of Management, Technology and Economics - DMTEC Chair of Entrepreneurial Risks - ER </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5"/>
          <p:cNvSpPr txBox="1"/>
          <p:nvPr/>
        </p:nvSpPr>
        <p:spPr>
          <a:xfrm>
            <a:off x="1799475" y="885525"/>
            <a:ext cx="58626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solidFill>
                  <a:schemeClr val="dk1"/>
                </a:solidFill>
                <a:latin typeface="Times New Roman"/>
                <a:ea typeface="Times New Roman"/>
                <a:cs typeface="Times New Roman"/>
                <a:sym typeface="Times New Roman"/>
              </a:rPr>
              <a:t>Efektywna granica - waluty</a:t>
            </a:r>
            <a:endParaRPr sz="2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p:txBody>
      </p:sp>
      <p:sp>
        <p:nvSpPr>
          <p:cNvPr id="185" name="Google Shape;185;p35"/>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86" name="Google Shape;186;p35"/>
          <p:cNvPicPr preferRelativeResize="0"/>
          <p:nvPr/>
        </p:nvPicPr>
        <p:blipFill>
          <a:blip r:embed="rId3">
            <a:alphaModFix/>
          </a:blip>
          <a:stretch>
            <a:fillRect/>
          </a:stretch>
        </p:blipFill>
        <p:spPr>
          <a:xfrm>
            <a:off x="2097525" y="1712150"/>
            <a:ext cx="6597050" cy="4942200"/>
          </a:xfrm>
          <a:prstGeom prst="rect">
            <a:avLst/>
          </a:prstGeom>
          <a:noFill/>
          <a:ln>
            <a:noFill/>
          </a:ln>
        </p:spPr>
      </p:pic>
      <p:pic>
        <p:nvPicPr>
          <p:cNvPr id="3" name="Picture 2">
            <a:extLst>
              <a:ext uri="{FF2B5EF4-FFF2-40B4-BE49-F238E27FC236}">
                <a16:creationId xmlns:a16="http://schemas.microsoft.com/office/drawing/2014/main" id="{0A4E4823-936D-42E5-8D4A-3CDAFDBACF6D}"/>
              </a:ext>
            </a:extLst>
          </p:cNvPr>
          <p:cNvPicPr>
            <a:picLocks noChangeAspect="1"/>
          </p:cNvPicPr>
          <p:nvPr/>
        </p:nvPicPr>
        <p:blipFill>
          <a:blip r:embed="rId4"/>
          <a:stretch>
            <a:fillRect/>
          </a:stretch>
        </p:blipFill>
        <p:spPr>
          <a:xfrm>
            <a:off x="2314948" y="3019994"/>
            <a:ext cx="6050804" cy="15165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5"/>
          <p:cNvSpPr txBox="1"/>
          <p:nvPr/>
        </p:nvSpPr>
        <p:spPr>
          <a:xfrm>
            <a:off x="1799475" y="885525"/>
            <a:ext cx="58626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l-PL" sz="2900" dirty="0">
                <a:solidFill>
                  <a:schemeClr val="dk1"/>
                </a:solidFill>
                <a:latin typeface="Times New Roman"/>
                <a:ea typeface="Times New Roman"/>
                <a:cs typeface="Times New Roman"/>
                <a:sym typeface="Times New Roman"/>
              </a:rPr>
              <a:t>Porównanie portfeli</a:t>
            </a:r>
            <a:endParaRPr sz="29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900" dirty="0">
              <a:latin typeface="Times New Roman"/>
              <a:ea typeface="Times New Roman"/>
              <a:cs typeface="Times New Roman"/>
              <a:sym typeface="Times New Roman"/>
            </a:endParaRPr>
          </a:p>
        </p:txBody>
      </p:sp>
      <p:sp>
        <p:nvSpPr>
          <p:cNvPr id="185" name="Google Shape;185;p35"/>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A4E4823-936D-42E5-8D4A-3CDAFDBACF6D}"/>
              </a:ext>
            </a:extLst>
          </p:cNvPr>
          <p:cNvPicPr>
            <a:picLocks noChangeAspect="1"/>
          </p:cNvPicPr>
          <p:nvPr/>
        </p:nvPicPr>
        <p:blipFill>
          <a:blip r:embed="rId3"/>
          <a:stretch>
            <a:fillRect/>
          </a:stretch>
        </p:blipFill>
        <p:spPr>
          <a:xfrm>
            <a:off x="1405925" y="2977975"/>
            <a:ext cx="8526325" cy="2136950"/>
          </a:xfrm>
          <a:prstGeom prst="rect">
            <a:avLst/>
          </a:prstGeom>
        </p:spPr>
      </p:pic>
    </p:spTree>
    <p:extLst>
      <p:ext uri="{BB962C8B-B14F-4D97-AF65-F5344CB8AC3E}">
        <p14:creationId xmlns:p14="http://schemas.microsoft.com/office/powerpoint/2010/main" val="2925510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6"/>
          <p:cNvSpPr txBox="1"/>
          <p:nvPr/>
        </p:nvSpPr>
        <p:spPr>
          <a:xfrm>
            <a:off x="1799475" y="885525"/>
            <a:ext cx="58626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dirty="0" err="1">
                <a:solidFill>
                  <a:schemeClr val="dk1"/>
                </a:solidFill>
                <a:latin typeface="Times New Roman"/>
                <a:ea typeface="Times New Roman"/>
                <a:cs typeface="Times New Roman"/>
                <a:sym typeface="Times New Roman"/>
              </a:rPr>
              <a:t>Zbieżność</a:t>
            </a:r>
            <a:r>
              <a:rPr lang="en-US" sz="2900" dirty="0">
                <a:solidFill>
                  <a:schemeClr val="dk1"/>
                </a:solidFill>
                <a:latin typeface="Times New Roman"/>
                <a:ea typeface="Times New Roman"/>
                <a:cs typeface="Times New Roman"/>
                <a:sym typeface="Times New Roman"/>
              </a:rPr>
              <a:t> </a:t>
            </a:r>
            <a:r>
              <a:rPr lang="en-US" sz="2900" dirty="0" err="1">
                <a:solidFill>
                  <a:schemeClr val="dk1"/>
                </a:solidFill>
                <a:latin typeface="Times New Roman"/>
                <a:ea typeface="Times New Roman"/>
                <a:cs typeface="Times New Roman"/>
                <a:sym typeface="Times New Roman"/>
              </a:rPr>
              <a:t>algorytmu</a:t>
            </a:r>
            <a:endParaRPr sz="29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900" dirty="0">
              <a:latin typeface="Times New Roman"/>
              <a:ea typeface="Times New Roman"/>
              <a:cs typeface="Times New Roman"/>
              <a:sym typeface="Times New Roman"/>
            </a:endParaRPr>
          </a:p>
        </p:txBody>
      </p:sp>
      <p:sp>
        <p:nvSpPr>
          <p:cNvPr id="192" name="Google Shape;192;p36"/>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93" name="Google Shape;193;p36"/>
          <p:cNvPicPr preferRelativeResize="0"/>
          <p:nvPr/>
        </p:nvPicPr>
        <p:blipFill>
          <a:blip r:embed="rId3">
            <a:alphaModFix/>
          </a:blip>
          <a:stretch>
            <a:fillRect/>
          </a:stretch>
        </p:blipFill>
        <p:spPr>
          <a:xfrm>
            <a:off x="2048102" y="1797775"/>
            <a:ext cx="6584501" cy="4941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6"/>
          <p:cNvSpPr txBox="1"/>
          <p:nvPr/>
        </p:nvSpPr>
        <p:spPr>
          <a:xfrm>
            <a:off x="1799475" y="885525"/>
            <a:ext cx="5862600" cy="10771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l-PL" sz="2900" dirty="0">
                <a:solidFill>
                  <a:schemeClr val="dk1"/>
                </a:solidFill>
                <a:latin typeface="Times New Roman"/>
                <a:ea typeface="Times New Roman"/>
                <a:cs typeface="Times New Roman"/>
                <a:sym typeface="Times New Roman"/>
              </a:rPr>
              <a:t>Zależności czasowe</a:t>
            </a:r>
            <a:endParaRPr sz="29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900" dirty="0">
              <a:latin typeface="Times New Roman"/>
              <a:ea typeface="Times New Roman"/>
              <a:cs typeface="Times New Roman"/>
              <a:sym typeface="Times New Roman"/>
            </a:endParaRPr>
          </a:p>
        </p:txBody>
      </p:sp>
      <p:sp>
        <p:nvSpPr>
          <p:cNvPr id="192" name="Google Shape;192;p36"/>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F081C40-70BA-4538-9FCF-3F4DBBD11502}"/>
              </a:ext>
            </a:extLst>
          </p:cNvPr>
          <p:cNvPicPr>
            <a:picLocks noChangeAspect="1"/>
          </p:cNvPicPr>
          <p:nvPr/>
        </p:nvPicPr>
        <p:blipFill>
          <a:blip r:embed="rId3"/>
          <a:stretch>
            <a:fillRect/>
          </a:stretch>
        </p:blipFill>
        <p:spPr>
          <a:xfrm>
            <a:off x="1278194" y="2552525"/>
            <a:ext cx="8565838" cy="3114850"/>
          </a:xfrm>
          <a:prstGeom prst="rect">
            <a:avLst/>
          </a:prstGeom>
        </p:spPr>
      </p:pic>
    </p:spTree>
    <p:extLst>
      <p:ext uri="{BB962C8B-B14F-4D97-AF65-F5344CB8AC3E}">
        <p14:creationId xmlns:p14="http://schemas.microsoft.com/office/powerpoint/2010/main" val="1172800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body" idx="1"/>
          </p:nvPr>
        </p:nvSpPr>
        <p:spPr>
          <a:xfrm>
            <a:off x="801687" y="2184400"/>
            <a:ext cx="9085200" cy="4538700"/>
          </a:xfrm>
          <a:prstGeom prst="rect">
            <a:avLst/>
          </a:prstGeom>
        </p:spPr>
        <p:txBody>
          <a:bodyPr spcFirstLastPara="1" wrap="square" lIns="52125" tIns="52125" rIns="52125" bIns="52125" anchor="t" anchorCtr="0">
            <a:noAutofit/>
          </a:bodyPr>
          <a:lstStyle/>
          <a:p>
            <a:pPr marL="0" lvl="0" indent="0" algn="ctr" rtl="0">
              <a:spcBef>
                <a:spcPts val="800"/>
              </a:spcBef>
              <a:spcAft>
                <a:spcPts val="0"/>
              </a:spcAft>
              <a:buNone/>
            </a:pPr>
            <a:endParaRPr sz="4800">
              <a:latin typeface="Times New Roman"/>
              <a:ea typeface="Times New Roman"/>
              <a:cs typeface="Times New Roman"/>
              <a:sym typeface="Times New Roman"/>
            </a:endParaRPr>
          </a:p>
          <a:p>
            <a:pPr marL="0" lvl="0" indent="0" algn="ctr" rtl="0">
              <a:spcBef>
                <a:spcPts val="800"/>
              </a:spcBef>
              <a:spcAft>
                <a:spcPts val="0"/>
              </a:spcAft>
              <a:buNone/>
            </a:pPr>
            <a:r>
              <a:rPr lang="en-US" sz="4800">
                <a:latin typeface="Times New Roman"/>
                <a:ea typeface="Times New Roman"/>
                <a:cs typeface="Times New Roman"/>
                <a:sym typeface="Times New Roman"/>
              </a:rPr>
              <a:t>Dziękujemy za uwagę</a:t>
            </a:r>
            <a:endParaRPr sz="48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6"/>
          <p:cNvSpPr txBox="1"/>
          <p:nvPr/>
        </p:nvSpPr>
        <p:spPr>
          <a:xfrm>
            <a:off x="1799475" y="885525"/>
            <a:ext cx="22170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Cele Projektu</a:t>
            </a:r>
            <a:endParaRPr sz="2900">
              <a:latin typeface="Times New Roman"/>
              <a:ea typeface="Times New Roman"/>
              <a:cs typeface="Times New Roman"/>
              <a:sym typeface="Times New Roman"/>
            </a:endParaRPr>
          </a:p>
        </p:txBody>
      </p:sp>
      <p:sp>
        <p:nvSpPr>
          <p:cNvPr id="117" name="Google Shape;117;p26"/>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18" name="Google Shape;118;p26"/>
          <p:cNvPicPr preferRelativeResize="0"/>
          <p:nvPr/>
        </p:nvPicPr>
        <p:blipFill>
          <a:blip r:embed="rId3">
            <a:alphaModFix/>
          </a:blip>
          <a:stretch>
            <a:fillRect/>
          </a:stretch>
        </p:blipFill>
        <p:spPr>
          <a:xfrm>
            <a:off x="1707650" y="2505775"/>
            <a:ext cx="6455777" cy="4305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p:nvPr/>
        </p:nvSpPr>
        <p:spPr>
          <a:xfrm>
            <a:off x="1799475" y="885525"/>
            <a:ext cx="22170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Cele Projektu</a:t>
            </a:r>
            <a:endParaRPr sz="2900">
              <a:latin typeface="Times New Roman"/>
              <a:ea typeface="Times New Roman"/>
              <a:cs typeface="Times New Roman"/>
              <a:sym typeface="Times New Roman"/>
            </a:endParaRPr>
          </a:p>
        </p:txBody>
      </p:sp>
      <p:sp>
        <p:nvSpPr>
          <p:cNvPr id="124" name="Google Shape;124;p27"/>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25" name="Google Shape;125;p27"/>
          <p:cNvPicPr preferRelativeResize="0"/>
          <p:nvPr/>
        </p:nvPicPr>
        <p:blipFill>
          <a:blip r:embed="rId3">
            <a:alphaModFix/>
          </a:blip>
          <a:stretch>
            <a:fillRect/>
          </a:stretch>
        </p:blipFill>
        <p:spPr>
          <a:xfrm>
            <a:off x="1898713" y="1773175"/>
            <a:ext cx="6883267" cy="5162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txBox="1"/>
          <p:nvPr/>
        </p:nvSpPr>
        <p:spPr>
          <a:xfrm>
            <a:off x="1799475" y="885525"/>
            <a:ext cx="33321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Zbiory danych</a:t>
            </a:r>
            <a:endParaRPr sz="2900">
              <a:latin typeface="Times New Roman"/>
              <a:ea typeface="Times New Roman"/>
              <a:cs typeface="Times New Roman"/>
              <a:sym typeface="Times New Roman"/>
            </a:endParaRPr>
          </a:p>
        </p:txBody>
      </p:sp>
      <p:sp>
        <p:nvSpPr>
          <p:cNvPr id="131" name="Google Shape;131;p28"/>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32" name="Google Shape;132;p28"/>
          <p:cNvPicPr preferRelativeResize="0"/>
          <p:nvPr/>
        </p:nvPicPr>
        <p:blipFill>
          <a:blip r:embed="rId3">
            <a:alphaModFix/>
          </a:blip>
          <a:stretch>
            <a:fillRect/>
          </a:stretch>
        </p:blipFill>
        <p:spPr>
          <a:xfrm>
            <a:off x="6007850" y="4589600"/>
            <a:ext cx="3991068" cy="2244975"/>
          </a:xfrm>
          <a:prstGeom prst="rect">
            <a:avLst/>
          </a:prstGeom>
          <a:noFill/>
          <a:ln>
            <a:noFill/>
          </a:ln>
        </p:spPr>
      </p:pic>
      <p:pic>
        <p:nvPicPr>
          <p:cNvPr id="133" name="Google Shape;133;p28"/>
          <p:cNvPicPr preferRelativeResize="0"/>
          <p:nvPr/>
        </p:nvPicPr>
        <p:blipFill>
          <a:blip r:embed="rId4">
            <a:alphaModFix/>
          </a:blip>
          <a:stretch>
            <a:fillRect/>
          </a:stretch>
        </p:blipFill>
        <p:spPr>
          <a:xfrm>
            <a:off x="1765750" y="4589600"/>
            <a:ext cx="3365819" cy="2244975"/>
          </a:xfrm>
          <a:prstGeom prst="rect">
            <a:avLst/>
          </a:prstGeom>
          <a:noFill/>
          <a:ln>
            <a:noFill/>
          </a:ln>
        </p:spPr>
      </p:pic>
      <p:pic>
        <p:nvPicPr>
          <p:cNvPr id="134" name="Google Shape;134;p28"/>
          <p:cNvPicPr preferRelativeResize="0"/>
          <p:nvPr/>
        </p:nvPicPr>
        <p:blipFill>
          <a:blip r:embed="rId5">
            <a:alphaModFix/>
          </a:blip>
          <a:stretch>
            <a:fillRect/>
          </a:stretch>
        </p:blipFill>
        <p:spPr>
          <a:xfrm>
            <a:off x="1782625" y="1791000"/>
            <a:ext cx="3365827" cy="2524351"/>
          </a:xfrm>
          <a:prstGeom prst="rect">
            <a:avLst/>
          </a:prstGeom>
          <a:noFill/>
          <a:ln>
            <a:noFill/>
          </a:ln>
        </p:spPr>
      </p:pic>
      <p:pic>
        <p:nvPicPr>
          <p:cNvPr id="135" name="Google Shape;135;p28"/>
          <p:cNvPicPr preferRelativeResize="0"/>
          <p:nvPr/>
        </p:nvPicPr>
        <p:blipFill>
          <a:blip r:embed="rId6">
            <a:alphaModFix/>
          </a:blip>
          <a:stretch>
            <a:fillRect/>
          </a:stretch>
        </p:blipFill>
        <p:spPr>
          <a:xfrm>
            <a:off x="6007850" y="1791000"/>
            <a:ext cx="3788016" cy="2524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9"/>
          <p:cNvSpPr txBox="1"/>
          <p:nvPr/>
        </p:nvSpPr>
        <p:spPr>
          <a:xfrm>
            <a:off x="1799475" y="885525"/>
            <a:ext cx="33321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Model Markovitza</a:t>
            </a:r>
            <a:endParaRPr sz="2900">
              <a:latin typeface="Times New Roman"/>
              <a:ea typeface="Times New Roman"/>
              <a:cs typeface="Times New Roman"/>
              <a:sym typeface="Times New Roman"/>
            </a:endParaRPr>
          </a:p>
        </p:txBody>
      </p:sp>
      <p:sp>
        <p:nvSpPr>
          <p:cNvPr id="141" name="Google Shape;141;p29"/>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42" name="Google Shape;142;p29"/>
          <p:cNvSpPr txBox="1"/>
          <p:nvPr/>
        </p:nvSpPr>
        <p:spPr>
          <a:xfrm>
            <a:off x="794165" y="2693475"/>
            <a:ext cx="9554100" cy="831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4200" b="1">
                <a:latin typeface="Cambria Math"/>
                <a:ea typeface="Cambria Math"/>
                <a:cs typeface="Cambria Math"/>
                <a:sym typeface="Cambria Math"/>
              </a:rPr>
              <a:t>f(x)= 𝜆r'x - (1-𝜆)xVx'</a:t>
            </a:r>
            <a:endParaRPr sz="4200" b="1">
              <a:latin typeface="Cambria Math"/>
              <a:ea typeface="Cambria Math"/>
              <a:cs typeface="Cambria Math"/>
              <a:sym typeface="Cambria Math"/>
            </a:endParaRPr>
          </a:p>
        </p:txBody>
      </p:sp>
      <p:sp>
        <p:nvSpPr>
          <p:cNvPr id="143" name="Google Shape;143;p29"/>
          <p:cNvSpPr txBox="1"/>
          <p:nvPr/>
        </p:nvSpPr>
        <p:spPr>
          <a:xfrm>
            <a:off x="1391375" y="4237225"/>
            <a:ext cx="6737100" cy="1877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a:buNone/>
            </a:pPr>
            <a:r>
              <a:rPr lang="en-US" sz="1600">
                <a:latin typeface="Times New Roman"/>
                <a:ea typeface="Times New Roman"/>
                <a:cs typeface="Times New Roman"/>
                <a:sym typeface="Times New Roman"/>
              </a:rPr>
              <a:t>𝜆 - parametr opisujący stopień podejmowanego ryzyka, [0,1];</a:t>
            </a:r>
            <a:endParaRPr sz="1600">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US" sz="1600">
                <a:latin typeface="Times New Roman"/>
                <a:ea typeface="Times New Roman"/>
                <a:cs typeface="Times New Roman"/>
                <a:sym typeface="Times New Roman"/>
              </a:rPr>
              <a:t> r - wektor historycznych średnich zwrotów danego instrumentu;</a:t>
            </a:r>
            <a:endParaRPr sz="1600">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US" sz="1600">
                <a:latin typeface="Times New Roman"/>
                <a:ea typeface="Times New Roman"/>
                <a:cs typeface="Times New Roman"/>
                <a:sym typeface="Times New Roman"/>
              </a:rPr>
              <a:t> x - badane portfolio, x = [</a:t>
            </a:r>
            <a:r>
              <a:rPr lang="en-US" sz="1600">
                <a:latin typeface="Cambria Math"/>
                <a:ea typeface="Cambria Math"/>
                <a:cs typeface="Cambria Math"/>
                <a:sym typeface="Cambria Math"/>
              </a:rPr>
              <a:t>⍵ⱼ</a:t>
            </a:r>
            <a:r>
              <a:rPr lang="en-US" sz="1600">
                <a:latin typeface="Times New Roman"/>
                <a:ea typeface="Times New Roman"/>
                <a:cs typeface="Times New Roman"/>
                <a:sym typeface="Times New Roman"/>
              </a:rPr>
              <a:t>], j </a:t>
            </a:r>
            <a:r>
              <a:rPr lang="en-US" sz="1600">
                <a:latin typeface="Cambria Math"/>
                <a:ea typeface="Cambria Math"/>
                <a:cs typeface="Cambria Math"/>
                <a:sym typeface="Cambria Math"/>
              </a:rPr>
              <a:t>∊</a:t>
            </a:r>
            <a:r>
              <a:rPr lang="en-US" sz="1600">
                <a:latin typeface="Times New Roman"/>
                <a:ea typeface="Times New Roman"/>
                <a:cs typeface="Times New Roman"/>
                <a:sym typeface="Times New Roman"/>
              </a:rPr>
              <a:t> 1..n</a:t>
            </a:r>
            <a:endParaRPr sz="1600">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US" sz="1600">
                <a:latin typeface="Times New Roman"/>
                <a:ea typeface="Times New Roman"/>
                <a:cs typeface="Times New Roman"/>
                <a:sym typeface="Times New Roman"/>
              </a:rPr>
              <a:t> V- macierz kowariancji instrumentów finansowych.</a:t>
            </a:r>
            <a:endParaRPr sz="1600">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0"/>
          <p:cNvSpPr txBox="1"/>
          <p:nvPr/>
        </p:nvSpPr>
        <p:spPr>
          <a:xfrm>
            <a:off x="1799475" y="885525"/>
            <a:ext cx="36228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Algorytm genetyczny</a:t>
            </a:r>
            <a:endParaRPr sz="2900">
              <a:latin typeface="Times New Roman"/>
              <a:ea typeface="Times New Roman"/>
              <a:cs typeface="Times New Roman"/>
              <a:sym typeface="Times New Roman"/>
            </a:endParaRPr>
          </a:p>
        </p:txBody>
      </p:sp>
      <p:pic>
        <p:nvPicPr>
          <p:cNvPr id="149" name="Google Shape;149;p30"/>
          <p:cNvPicPr preferRelativeResize="0"/>
          <p:nvPr/>
        </p:nvPicPr>
        <p:blipFill>
          <a:blip r:embed="rId3">
            <a:alphaModFix/>
          </a:blip>
          <a:stretch>
            <a:fillRect/>
          </a:stretch>
        </p:blipFill>
        <p:spPr>
          <a:xfrm>
            <a:off x="1409675" y="2791688"/>
            <a:ext cx="7861350" cy="2871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p:nvPr/>
        </p:nvSpPr>
        <p:spPr>
          <a:xfrm>
            <a:off x="1799475" y="885525"/>
            <a:ext cx="33321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Mapowanie portfolio</a:t>
            </a:r>
            <a:endParaRPr sz="2900">
              <a:latin typeface="Times New Roman"/>
              <a:ea typeface="Times New Roman"/>
              <a:cs typeface="Times New Roman"/>
              <a:sym typeface="Times New Roman"/>
            </a:endParaRPr>
          </a:p>
        </p:txBody>
      </p:sp>
      <p:sp>
        <p:nvSpPr>
          <p:cNvPr id="155" name="Google Shape;155;p31"/>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56" name="Google Shape;156;p31"/>
          <p:cNvPicPr preferRelativeResize="0"/>
          <p:nvPr/>
        </p:nvPicPr>
        <p:blipFill>
          <a:blip r:embed="rId3">
            <a:alphaModFix/>
          </a:blip>
          <a:stretch>
            <a:fillRect/>
          </a:stretch>
        </p:blipFill>
        <p:spPr>
          <a:xfrm>
            <a:off x="1080875" y="2276650"/>
            <a:ext cx="8407499" cy="4585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2"/>
          <p:cNvSpPr txBox="1"/>
          <p:nvPr/>
        </p:nvSpPr>
        <p:spPr>
          <a:xfrm>
            <a:off x="1799475" y="885525"/>
            <a:ext cx="61968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Efektywna granica - kryptowaluty</a:t>
            </a:r>
            <a:endParaRPr sz="2900">
              <a:latin typeface="Times New Roman"/>
              <a:ea typeface="Times New Roman"/>
              <a:cs typeface="Times New Roman"/>
              <a:sym typeface="Times New Roman"/>
            </a:endParaRPr>
          </a:p>
        </p:txBody>
      </p:sp>
      <p:sp>
        <p:nvSpPr>
          <p:cNvPr id="162" name="Google Shape;162;p32"/>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63" name="Google Shape;163;p32"/>
          <p:cNvPicPr preferRelativeResize="0"/>
          <p:nvPr/>
        </p:nvPicPr>
        <p:blipFill>
          <a:blip r:embed="rId3">
            <a:alphaModFix/>
          </a:blip>
          <a:stretch>
            <a:fillRect/>
          </a:stretch>
        </p:blipFill>
        <p:spPr>
          <a:xfrm>
            <a:off x="1840825" y="1580825"/>
            <a:ext cx="6999050" cy="52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3"/>
          <p:cNvSpPr txBox="1"/>
          <p:nvPr/>
        </p:nvSpPr>
        <p:spPr>
          <a:xfrm>
            <a:off x="1799475" y="885525"/>
            <a:ext cx="58626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900">
                <a:solidFill>
                  <a:schemeClr val="dk1"/>
                </a:solidFill>
                <a:latin typeface="Times New Roman"/>
                <a:ea typeface="Times New Roman"/>
                <a:cs typeface="Times New Roman"/>
                <a:sym typeface="Times New Roman"/>
              </a:rPr>
              <a:t>Efektywna granica - indeksy giełdowe</a:t>
            </a:r>
            <a:endParaRPr sz="2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p:txBody>
      </p:sp>
      <p:sp>
        <p:nvSpPr>
          <p:cNvPr id="169" name="Google Shape;169;p33"/>
          <p:cNvSpPr txBox="1"/>
          <p:nvPr/>
        </p:nvSpPr>
        <p:spPr>
          <a:xfrm>
            <a:off x="1825725" y="158082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70" name="Google Shape;170;p33"/>
          <p:cNvPicPr preferRelativeResize="0"/>
          <p:nvPr/>
        </p:nvPicPr>
        <p:blipFill>
          <a:blip r:embed="rId3">
            <a:alphaModFix/>
          </a:blip>
          <a:stretch>
            <a:fillRect/>
          </a:stretch>
        </p:blipFill>
        <p:spPr>
          <a:xfrm>
            <a:off x="1838000" y="1656450"/>
            <a:ext cx="7004700" cy="5259100"/>
          </a:xfrm>
          <a:prstGeom prst="rect">
            <a:avLst/>
          </a:prstGeom>
          <a:noFill/>
          <a:ln>
            <a:noFill/>
          </a:ln>
        </p:spPr>
      </p:pic>
    </p:spTree>
  </p:cSld>
  <p:clrMapOvr>
    <a:masterClrMapping/>
  </p:clrMapOvr>
</p:sld>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633</Words>
  <Application>Microsoft Office PowerPoint</Application>
  <PresentationFormat>Custom</PresentationFormat>
  <Paragraphs>40</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Times New Roman</vt:lpstr>
      <vt:lpstr>Cambria Math</vt:lpstr>
      <vt:lpstr>Arial</vt:lpstr>
      <vt:lpstr>Blank Presentation - Default</vt: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Filip Frey</cp:lastModifiedBy>
  <cp:revision>2</cp:revision>
  <dcterms:modified xsi:type="dcterms:W3CDTF">2021-04-14T11:17:42Z</dcterms:modified>
</cp:coreProperties>
</file>